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C377C-CF54-4DE7-B28E-1494EEA3DF46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FE29D-92A6-483F-804E-E35F29E8D01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FE29D-92A6-483F-804E-E35F29E8D019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C22FC9A-22EA-4440-A55B-279926864F2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015BB89-9873-4F4E-9237-88F012968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2FC9A-22EA-4440-A55B-279926864F2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5BB89-9873-4F4E-9237-88F012968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2FC9A-22EA-4440-A55B-279926864F2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5BB89-9873-4F4E-9237-88F012968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C22FC9A-22EA-4440-A55B-279926864F2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5BB89-9873-4F4E-9237-88F012968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C22FC9A-22EA-4440-A55B-279926864F2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015BB89-9873-4F4E-9237-88F0129686C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C22FC9A-22EA-4440-A55B-279926864F2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015BB89-9873-4F4E-9237-88F012968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C22FC9A-22EA-4440-A55B-279926864F2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015BB89-9873-4F4E-9237-88F0129686C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2FC9A-22EA-4440-A55B-279926864F2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5BB89-9873-4F4E-9237-88F012968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C22FC9A-22EA-4440-A55B-279926864F2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015BB89-9873-4F4E-9237-88F012968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C22FC9A-22EA-4440-A55B-279926864F2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015BB89-9873-4F4E-9237-88F0129686C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C22FC9A-22EA-4440-A55B-279926864F2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015BB89-9873-4F4E-9237-88F0129686C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C22FC9A-22EA-4440-A55B-279926864F2F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015BB89-9873-4F4E-9237-88F0129686C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54006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b="1" u="sng" dirty="0" smtClean="0">
                <a:solidFill>
                  <a:schemeClr val="tx1"/>
                </a:solidFill>
              </a:rPr>
              <a:t>What is </a:t>
            </a:r>
            <a:r>
              <a:rPr lang="en-US" b="1" u="sng" dirty="0" err="1" smtClean="0">
                <a:solidFill>
                  <a:schemeClr val="tx1"/>
                </a:solidFill>
              </a:rPr>
              <a:t>Lorem</a:t>
            </a:r>
            <a:r>
              <a:rPr lang="en-US" b="1" u="sng" dirty="0" smtClean="0">
                <a:solidFill>
                  <a:schemeClr val="tx1"/>
                </a:solidFill>
              </a:rPr>
              <a:t> </a:t>
            </a:r>
            <a:r>
              <a:rPr lang="en-US" b="1" u="sng" dirty="0" err="1" smtClean="0">
                <a:solidFill>
                  <a:schemeClr val="tx1"/>
                </a:solidFill>
              </a:rPr>
              <a:t>Ipsum</a:t>
            </a:r>
            <a:r>
              <a:rPr lang="en-US" b="1" u="sng" dirty="0" smtClean="0">
                <a:solidFill>
                  <a:schemeClr val="tx1"/>
                </a:solidFill>
              </a:rPr>
              <a:t>?</a:t>
            </a:r>
            <a:endParaRPr lang="en-US" b="1" u="sng" dirty="0" smtClean="0">
              <a:solidFill>
                <a:schemeClr val="tx1"/>
              </a:solidFill>
            </a:endParaRPr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Lorem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Ipsum</a:t>
            </a:r>
            <a:r>
              <a:rPr lang="en-US" b="1" dirty="0" smtClean="0">
                <a:solidFill>
                  <a:schemeClr val="tx1"/>
                </a:solidFill>
                <a:latin typeface="Arial Black" pitchFamily="34" charset="0"/>
              </a:rPr>
              <a:t> </a:t>
            </a:r>
            <a:r>
              <a:rPr lang="en-US" dirty="0" smtClean="0">
                <a:solidFill>
                  <a:schemeClr val="tx1"/>
                </a:solidFill>
                <a:latin typeface="Arial Rounded MT Bold" pitchFamily="34" charset="0"/>
              </a:rPr>
              <a:t>is simply dummy text of the printing and typesetting industry. </a:t>
            </a:r>
            <a:r>
              <a:rPr lang="en-US" dirty="0" err="1" smtClean="0">
                <a:solidFill>
                  <a:schemeClr val="tx1"/>
                </a:solidFill>
                <a:latin typeface="Arial Rounded MT Bold" pitchFamily="34" charset="0"/>
              </a:rPr>
              <a:t>Lorem</a:t>
            </a:r>
            <a:r>
              <a:rPr lang="en-US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Rounded MT Bold" pitchFamily="34" charset="0"/>
              </a:rPr>
              <a:t>Ipsum</a:t>
            </a:r>
            <a:r>
              <a:rPr lang="en-US" dirty="0" smtClean="0">
                <a:solidFill>
                  <a:schemeClr val="tx1"/>
                </a:solidFill>
                <a:latin typeface="Arial Rounded MT Bold" pitchFamily="34" charset="0"/>
              </a:rPr>
              <a:t>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dirty="0" err="1" smtClean="0">
                <a:solidFill>
                  <a:schemeClr val="tx1"/>
                </a:solidFill>
                <a:latin typeface="Arial Rounded MT Bold" pitchFamily="34" charset="0"/>
              </a:rPr>
              <a:t>popularised</a:t>
            </a:r>
            <a:r>
              <a:rPr lang="en-US" dirty="0" smtClean="0">
                <a:solidFill>
                  <a:schemeClr val="tx1"/>
                </a:solidFill>
                <a:latin typeface="Arial Rounded MT Bold" pitchFamily="34" charset="0"/>
              </a:rPr>
              <a:t> in the 1960s with the release of </a:t>
            </a:r>
            <a:r>
              <a:rPr lang="en-US" dirty="0" err="1" smtClean="0">
                <a:solidFill>
                  <a:schemeClr val="tx1"/>
                </a:solidFill>
                <a:latin typeface="Arial Rounded MT Bold" pitchFamily="34" charset="0"/>
              </a:rPr>
              <a:t>Letraset</a:t>
            </a:r>
            <a:r>
              <a:rPr lang="en-US" dirty="0" smtClean="0">
                <a:solidFill>
                  <a:schemeClr val="tx1"/>
                </a:solidFill>
                <a:latin typeface="Arial Rounded MT Bold" pitchFamily="34" charset="0"/>
              </a:rPr>
              <a:t> sheets containing </a:t>
            </a:r>
            <a:r>
              <a:rPr lang="en-US" dirty="0" err="1" smtClean="0">
                <a:solidFill>
                  <a:schemeClr val="tx1"/>
                </a:solidFill>
                <a:latin typeface="Arial Rounded MT Bold" pitchFamily="34" charset="0"/>
              </a:rPr>
              <a:t>Lorem</a:t>
            </a:r>
            <a:r>
              <a:rPr lang="en-US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Rounded MT Bold" pitchFamily="34" charset="0"/>
              </a:rPr>
              <a:t>Ipsum</a:t>
            </a:r>
            <a:r>
              <a:rPr lang="en-US" dirty="0" smtClean="0">
                <a:solidFill>
                  <a:schemeClr val="tx1"/>
                </a:solidFill>
                <a:latin typeface="Arial Rounded MT Bold" pitchFamily="34" charset="0"/>
              </a:rPr>
              <a:t> passages, and more recently with desktop publishing software like Aldus PageMaker including versions of </a:t>
            </a:r>
            <a:r>
              <a:rPr lang="en-US" dirty="0" err="1" smtClean="0">
                <a:solidFill>
                  <a:schemeClr val="tx1"/>
                </a:solidFill>
                <a:latin typeface="Arial Rounded MT Bold" pitchFamily="34" charset="0"/>
              </a:rPr>
              <a:t>Lorem</a:t>
            </a:r>
            <a:r>
              <a:rPr lang="en-US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Rounded MT Bold" pitchFamily="34" charset="0"/>
              </a:rPr>
              <a:t>Ipsum</a:t>
            </a:r>
            <a:r>
              <a:rPr lang="en-US" dirty="0" smtClean="0">
                <a:solidFill>
                  <a:schemeClr val="tx1"/>
                </a:solidFill>
                <a:latin typeface="Arial Rounded MT Bold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54006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Rounded MT Bold" pitchFamily="34" charset="0"/>
              </a:rPr>
              <a:t>Why do we use it</a:t>
            </a:r>
            <a:r>
              <a:rPr lang="en-US" dirty="0" smtClean="0">
                <a:solidFill>
                  <a:schemeClr val="tx1"/>
                </a:solidFill>
                <a:latin typeface="Arial Rounded MT Bold" pitchFamily="34" charset="0"/>
              </a:rPr>
              <a:t>?</a:t>
            </a:r>
          </a:p>
          <a:p>
            <a:pPr algn="ctr"/>
            <a:endParaRPr lang="en-US" dirty="0" smtClean="0">
              <a:solidFill>
                <a:schemeClr val="tx1"/>
              </a:solidFill>
              <a:latin typeface="Arial Rounded MT Bold" pitchFamily="34" charset="0"/>
            </a:endParaRPr>
          </a:p>
          <a:p>
            <a:pPr algn="l"/>
            <a:r>
              <a:rPr lang="en-US" dirty="0" smtClean="0">
                <a:latin typeface="Arial Rounded MT Bold" pitchFamily="34" charset="0"/>
              </a:rPr>
              <a:t>It is a long established fact that a reader will be distracted by the readable content of a page when looking at its layout. The point of using </a:t>
            </a:r>
            <a:r>
              <a:rPr lang="en-US" dirty="0" err="1" smtClean="0">
                <a:latin typeface="Arial Rounded MT Bold" pitchFamily="34" charset="0"/>
              </a:rPr>
              <a:t>Lorem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Ipsum</a:t>
            </a:r>
            <a:r>
              <a:rPr lang="en-US" dirty="0" smtClean="0">
                <a:latin typeface="Arial Rounded MT Bold" pitchFamily="34" charset="0"/>
              </a:rPr>
              <a:t> is that it has a more-or-less normal distribution of letters, as opposed to using 'Content here, content here', making it look like readable English. Many desktop publishing packages and web page editors now use </a:t>
            </a:r>
            <a:r>
              <a:rPr lang="en-US" dirty="0" err="1" smtClean="0">
                <a:latin typeface="Arial Rounded MT Bold" pitchFamily="34" charset="0"/>
              </a:rPr>
              <a:t>Lorem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Ipsum</a:t>
            </a:r>
            <a:r>
              <a:rPr lang="en-US" dirty="0" smtClean="0">
                <a:latin typeface="Arial Rounded MT Bold" pitchFamily="34" charset="0"/>
              </a:rPr>
              <a:t> as their default model text, and a search for '</a:t>
            </a:r>
            <a:r>
              <a:rPr lang="en-US" dirty="0" err="1" smtClean="0">
                <a:latin typeface="Arial Rounded MT Bold" pitchFamily="34" charset="0"/>
              </a:rPr>
              <a:t>lorem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ipsum</a:t>
            </a:r>
            <a:r>
              <a:rPr lang="en-US" dirty="0" smtClean="0">
                <a:latin typeface="Arial Rounded MT Bold" pitchFamily="34" charset="0"/>
              </a:rPr>
              <a:t>' will uncover many web sites still in their infancy. Various versions have evolved over the years, sometimes by accident, sometimes on purpose (injected </a:t>
            </a:r>
            <a:r>
              <a:rPr lang="en-US" dirty="0" err="1" smtClean="0">
                <a:latin typeface="Arial Rounded MT Bold" pitchFamily="34" charset="0"/>
              </a:rPr>
              <a:t>humour</a:t>
            </a:r>
            <a:r>
              <a:rPr lang="en-US" dirty="0" smtClean="0">
                <a:latin typeface="Arial Rounded MT Bold" pitchFamily="34" charset="0"/>
              </a:rPr>
              <a:t> and the like).</a:t>
            </a:r>
          </a:p>
          <a:p>
            <a:pPr algn="l"/>
            <a:endParaRPr lang="en-US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</TotalTime>
  <Words>130</Words>
  <Application>Microsoft Office PowerPoint</Application>
  <PresentationFormat>On-screen Show (4:3)</PresentationFormat>
  <Paragraphs>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Verve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Mayur</dc:creator>
  <cp:lastModifiedBy>Mayur</cp:lastModifiedBy>
  <cp:revision>1</cp:revision>
  <dcterms:created xsi:type="dcterms:W3CDTF">2021-08-16T13:25:18Z</dcterms:created>
  <dcterms:modified xsi:type="dcterms:W3CDTF">2021-08-16T13:31:26Z</dcterms:modified>
</cp:coreProperties>
</file>